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70" r:id="rId4"/>
    <p:sldId id="264" r:id="rId5"/>
    <p:sldId id="265" r:id="rId6"/>
    <p:sldId id="266" r:id="rId7"/>
    <p:sldId id="267" r:id="rId8"/>
    <p:sldId id="268" r:id="rId9"/>
    <p:sldId id="258" r:id="rId10"/>
    <p:sldId id="260" r:id="rId11"/>
    <p:sldId id="261" r:id="rId12"/>
    <p:sldId id="26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2"/>
    <p:restoredTop sz="94694"/>
  </p:normalViewPr>
  <p:slideViewPr>
    <p:cSldViewPr snapToGrid="0">
      <p:cViewPr varScale="1">
        <p:scale>
          <a:sx n="121" d="100"/>
          <a:sy n="121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A7C1C-0F5A-9E57-431D-E573ADC4D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C82CB9-2BBE-E466-24F3-5CAD794EF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3B5B5-34FD-2C1C-A70C-EF267E66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18A1F-16B0-EC47-95AF-FE48583BFD13}" type="datetimeFigureOut">
              <a:rPr kumimoji="1" lang="ko-KR" altLang="en-US" smtClean="0"/>
              <a:t>2022. 12. 25.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E429A9-0A9B-3883-1E4B-9E6F3ADF9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74B85-8F6D-8E4F-48B0-A4F0DFD7C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5BB0-D57A-A34B-BD99-293ED2219A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64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1266D-366B-0F8B-B121-4D09E1634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0AE067-BA23-304F-728D-CF14D7ACC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6B9C60-D922-AA88-CF50-3B22B0C5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18A1F-16B0-EC47-95AF-FE48583BFD13}" type="datetimeFigureOut">
              <a:rPr kumimoji="1" lang="ko-KR" altLang="en-US" smtClean="0"/>
              <a:t>2022. 12. 25.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3DE8C9-5B8F-653B-8D8B-0C6370D11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C054EC-99F9-32B6-813B-AAD673E40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5BB0-D57A-A34B-BD99-293ED2219A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070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CEB705-7139-DB26-263D-28A2EF3860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FBF27C-3CCB-95ED-0FCA-28D31B00C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45AFA-935F-27EE-C9AA-15E110F25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18A1F-16B0-EC47-95AF-FE48583BFD13}" type="datetimeFigureOut">
              <a:rPr kumimoji="1" lang="ko-KR" altLang="en-US" smtClean="0"/>
              <a:t>2022. 12. 25.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1D396-5CB3-270D-AB2A-548EA459A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66551E-27D5-4287-9EC7-9F75D0AD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5BB0-D57A-A34B-BD99-293ED2219A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0060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91789-A2F1-F130-6DF1-0E85A15D5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023661-6E6A-FC5D-3805-A5CC4A389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9F370-9AEF-E518-103B-460BA11CA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18A1F-16B0-EC47-95AF-FE48583BFD13}" type="datetimeFigureOut">
              <a:rPr kumimoji="1" lang="ko-KR" altLang="en-US" smtClean="0"/>
              <a:t>2022. 12. 25.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A91B27-A77C-F904-35FF-30A478ABC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1C4CA0-5093-6060-3FF4-8ECFABBB0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5BB0-D57A-A34B-BD99-293ED2219A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5399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C13CF-ED65-F96B-B4DB-1FC1DD987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310BA5-E8D8-DD7A-AA9B-73A5AA5E5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A1B99D-1E47-C19E-4D71-E62074001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18A1F-16B0-EC47-95AF-FE48583BFD13}" type="datetimeFigureOut">
              <a:rPr kumimoji="1" lang="ko-KR" altLang="en-US" smtClean="0"/>
              <a:t>2022. 12. 25.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DF277-4C74-F956-27A4-BECD02149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9E1A15-5A27-70E2-0AB7-9FFC9BCD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5BB0-D57A-A34B-BD99-293ED2219A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3792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4D669-96D1-9D86-F297-390EE977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07C7DB-C3F9-17D4-F022-7FAA9266AA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06895B-228C-BDF2-92E6-A66A3EBE2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4C941C-D217-760C-5EF4-5C1A35E9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18A1F-16B0-EC47-95AF-FE48583BFD13}" type="datetimeFigureOut">
              <a:rPr kumimoji="1" lang="ko-KR" altLang="en-US" smtClean="0"/>
              <a:t>2022. 12. 25.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6AA0A9-6B08-B8F8-86F2-69C658588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826D08-DE9C-24FF-5E29-1E70A5FC1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5BB0-D57A-A34B-BD99-293ED2219A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1393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6B78D-B859-9848-3C5F-FACCC825B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B0425D-704F-55F2-8945-EDB09F7E7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43966D-1E29-D4DD-3269-0D1F5E206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E9DCB3-45B2-608D-9200-7F6670BBF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51A5ED-F58F-DAE2-2C21-E0C438CE3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9B572B-9339-9B2B-1B72-98DD5C84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18A1F-16B0-EC47-95AF-FE48583BFD13}" type="datetimeFigureOut">
              <a:rPr kumimoji="1" lang="ko-KR" altLang="en-US" smtClean="0"/>
              <a:t>2022. 12. 25.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84B2E8-438C-96AD-73EF-4BE1D8C10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0D5121-31CC-E1E5-16D4-9306C14D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5BB0-D57A-A34B-BD99-293ED2219A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6106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C0D44-DB59-44A7-1AAB-3EDFD2E1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956D43-F9DF-EEFE-1B21-7B9B58FF1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18A1F-16B0-EC47-95AF-FE48583BFD13}" type="datetimeFigureOut">
              <a:rPr kumimoji="1" lang="ko-KR" altLang="en-US" smtClean="0"/>
              <a:t>2022. 12. 25.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AABAA0-9188-9DA3-3561-F0D72104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CACE0A-B465-A970-D734-A3F106718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5BB0-D57A-A34B-BD99-293ED2219A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611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AFE695-80E3-5AAD-D50D-358D4A39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18A1F-16B0-EC47-95AF-FE48583BFD13}" type="datetimeFigureOut">
              <a:rPr kumimoji="1" lang="ko-KR" altLang="en-US" smtClean="0"/>
              <a:t>2022. 12. 25.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1B5991B-9259-11F0-318A-FCE652A0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06A1F3-7A15-7C93-4F47-ED26B108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5BB0-D57A-A34B-BD99-293ED2219A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3124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E9956-5644-6386-DC55-5C08833E7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820D88-4716-D2DA-BCDA-CE8DEBF3C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81F68B-A4BC-58E4-820E-7F9678AAB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3006A4-B4CE-AC35-5F47-76E5E3050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18A1F-16B0-EC47-95AF-FE48583BFD13}" type="datetimeFigureOut">
              <a:rPr kumimoji="1" lang="ko-KR" altLang="en-US" smtClean="0"/>
              <a:t>2022. 12. 25.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8952FE-A38F-0B31-2952-C420B675E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E8A934-930D-343D-6D32-5F0FA6E3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5BB0-D57A-A34B-BD99-293ED2219A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87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A8861-28C1-C863-AFDB-A083AA704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666924-4FF3-FEF1-6545-F6D52FFE8C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478518-3E52-098C-798C-6DC05A35A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05A351-0E5F-94AF-196A-DD54E6A68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18A1F-16B0-EC47-95AF-FE48583BFD13}" type="datetimeFigureOut">
              <a:rPr kumimoji="1" lang="ko-KR" altLang="en-US" smtClean="0"/>
              <a:t>2022. 12. 25.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9D0464-D3EE-51BD-34F2-646D7186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EB9049-5402-9225-26CA-E940C2AD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25BB0-D57A-A34B-BD99-293ED2219A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5868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EC68E3-31B3-B79C-4143-FCC86917A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47041A-3D64-43C7-DB57-A4AFC37F8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73EBCF-08F0-2FA5-17F3-BAD58C46B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18A1F-16B0-EC47-95AF-FE48583BFD13}" type="datetimeFigureOut">
              <a:rPr kumimoji="1" lang="ko-KR" altLang="en-US" smtClean="0"/>
              <a:t>2022. 12. 25.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1DD9E3-7972-475C-6940-D2A824BC8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38E32-360D-8D87-73C7-9BC91ADC8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25BB0-D57A-A34B-BD99-293ED2219A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205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F5931-8A45-A146-F28A-323DDA29A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/>
            <a:r>
              <a:rPr kumimoji="1" lang="ko-KR" altLang="en-US" sz="3700" kern="1200" dirty="0">
                <a:solidFill>
                  <a:schemeClr val="tx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친해져보자 </a:t>
            </a:r>
            <a:r>
              <a:rPr kumimoji="1" lang="en-US" altLang="ko-KR" sz="3700" kern="1200" dirty="0">
                <a:solidFill>
                  <a:schemeClr val="tx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2</a:t>
            </a:r>
            <a:r>
              <a:rPr kumimoji="1" lang="ko-KR" altLang="en-US" sz="3700" kern="1200" dirty="0">
                <a:solidFill>
                  <a:schemeClr val="tx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조</a:t>
            </a:r>
            <a:br>
              <a:rPr kumimoji="1" lang="en-US" altLang="ko-KR" sz="3700" kern="1200" dirty="0">
                <a:solidFill>
                  <a:schemeClr val="tx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</a:br>
            <a:r>
              <a:rPr kumimoji="1" lang="en-US" altLang="ko-KR" sz="3700" kern="1200" dirty="0">
                <a:solidFill>
                  <a:schemeClr val="tx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- </a:t>
            </a:r>
            <a:r>
              <a:rPr kumimoji="1" lang="ko-KR" altLang="en-US" sz="3700" kern="1200" dirty="0">
                <a:solidFill>
                  <a:schemeClr val="tx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가족 모임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46F02-0F3B-A55E-99C1-6D9E890A6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 latinLnBrk="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39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 </a:t>
            </a:r>
            <a:r>
              <a:rPr kumimoji="1" lang="ko-KR" altLang="en-US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권채린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39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 김민정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40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 김민주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41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 </a:t>
            </a:r>
            <a:r>
              <a:rPr kumimoji="1" lang="ko-KR" altLang="en-US" sz="2000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나혜인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42</a:t>
            </a:r>
            <a:r>
              <a:rPr kumimoji="1" lang="ko-KR" altLang="en-US" sz="2000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기 김지수</a:t>
            </a:r>
            <a:endParaRPr kumimoji="1" lang="en-US" altLang="ko-KR" sz="2000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7B058E-A761-405A-12D6-6BAB11591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25"/>
          <a:stretch/>
        </p:blipFill>
        <p:spPr>
          <a:xfrm>
            <a:off x="5795744" y="1253625"/>
            <a:ext cx="5239568" cy="434750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57734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7C305C-0E98-44D5-A930-21F23CC52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그릇, 식사, 여러개, 야채이(가) 표시된 사진&#10;&#10;자동 생성된 설명">
            <a:extLst>
              <a:ext uri="{FF2B5EF4-FFF2-40B4-BE49-F238E27FC236}">
                <a16:creationId xmlns:a16="http://schemas.microsoft.com/office/drawing/2014/main" id="{2BD90248-C432-1DFA-721A-E83D2BD5A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5"/>
          <a:stretch/>
        </p:blipFill>
        <p:spPr>
          <a:xfrm rot="5400000">
            <a:off x="-381000" y="381000"/>
            <a:ext cx="6858000" cy="6096000"/>
          </a:xfrm>
          <a:prstGeom prst="rect">
            <a:avLst/>
          </a:prstGeom>
        </p:spPr>
      </p:pic>
      <p:pic>
        <p:nvPicPr>
          <p:cNvPr id="7" name="그림 6" descr="실내, 야채이(가) 표시된 사진&#10;&#10;자동 생성된 설명">
            <a:extLst>
              <a:ext uri="{FF2B5EF4-FFF2-40B4-BE49-F238E27FC236}">
                <a16:creationId xmlns:a16="http://schemas.microsoft.com/office/drawing/2014/main" id="{38FB7215-D8E3-827B-CEF0-E8442654E5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25"/>
          <a:stretch/>
        </p:blipFill>
        <p:spPr>
          <a:xfrm rot="5400000">
            <a:off x="5715000" y="381001"/>
            <a:ext cx="6858000" cy="6096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69920A-8359-5D12-D109-32E4422A3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568063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 latinLnBrk="0">
              <a:buNone/>
            </a:pPr>
            <a:r>
              <a:rPr kumimoji="1" lang="ko-KR" altLang="en-US" sz="2000" kern="1200" dirty="0"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두 시간 넘게 먹은 샤브샤브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23F9935-73B8-CDD0-E12E-2696FC7BF1CF}"/>
              </a:ext>
            </a:extLst>
          </p:cNvPr>
          <p:cNvSpPr txBox="1">
            <a:spLocks/>
          </p:cNvSpPr>
          <p:nvPr/>
        </p:nvSpPr>
        <p:spPr>
          <a:xfrm>
            <a:off x="2103121" y="472717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kumimoji="1" lang="ko-KR" altLang="en-US" sz="4000" dirty="0"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두 번째 모임</a:t>
            </a:r>
          </a:p>
        </p:txBody>
      </p:sp>
    </p:spTree>
    <p:extLst>
      <p:ext uri="{BB962C8B-B14F-4D97-AF65-F5344CB8AC3E}">
        <p14:creationId xmlns:p14="http://schemas.microsoft.com/office/powerpoint/2010/main" val="30337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7C305C-0E98-44D5-A930-21F23CC52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실내, 천장, 밤이(가) 표시된 사진&#10;&#10;자동 생성된 설명">
            <a:extLst>
              <a:ext uri="{FF2B5EF4-FFF2-40B4-BE49-F238E27FC236}">
                <a16:creationId xmlns:a16="http://schemas.microsoft.com/office/drawing/2014/main" id="{CA6B914D-DD76-C5AF-737C-9FDA8E046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7" r="12548"/>
          <a:stretch/>
        </p:blipFill>
        <p:spPr>
          <a:xfrm rot="5400000">
            <a:off x="-381000" y="381000"/>
            <a:ext cx="6858000" cy="6096000"/>
          </a:xfrm>
          <a:prstGeom prst="rect">
            <a:avLst/>
          </a:prstGeom>
        </p:spPr>
      </p:pic>
      <p:pic>
        <p:nvPicPr>
          <p:cNvPr id="7" name="그림 6" descr="사람, 실내, 천장이(가) 표시된 사진&#10;&#10;자동 생성된 설명">
            <a:extLst>
              <a:ext uri="{FF2B5EF4-FFF2-40B4-BE49-F238E27FC236}">
                <a16:creationId xmlns:a16="http://schemas.microsoft.com/office/drawing/2014/main" id="{7123B51F-790D-3C56-6D71-68210E082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36" r="1189"/>
          <a:stretch/>
        </p:blipFill>
        <p:spPr>
          <a:xfrm rot="5400000">
            <a:off x="5715000" y="381001"/>
            <a:ext cx="6858000" cy="6096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4BE07-46C7-5D27-8DEF-208B61F6C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568063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 latinLnBrk="0">
              <a:buNone/>
            </a:pPr>
            <a:r>
              <a:rPr kumimoji="1" lang="ko-KR" altLang="en-US" sz="2000" kern="1200" dirty="0" err="1"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갬성</a:t>
            </a:r>
            <a:r>
              <a:rPr kumimoji="1" lang="en-US" altLang="ko-KR" sz="2000" kern="1200" dirty="0"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sz="2000" kern="1200" dirty="0"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캠핑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3DA30583-0CEF-401E-0334-D7905095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DE8E6425-106D-F4C7-EE59-CB0ED04647B3}"/>
              </a:ext>
            </a:extLst>
          </p:cNvPr>
          <p:cNvSpPr txBox="1">
            <a:spLocks/>
          </p:cNvSpPr>
          <p:nvPr/>
        </p:nvSpPr>
        <p:spPr>
          <a:xfrm>
            <a:off x="2103121" y="472717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kumimoji="1" lang="ko-KR" altLang="en-US" sz="4000" dirty="0"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세 번째 모임</a:t>
            </a:r>
          </a:p>
        </p:txBody>
      </p:sp>
      <p:pic>
        <p:nvPicPr>
          <p:cNvPr id="11" name="그림 10" descr="사람, 실내이(가) 표시된 사진&#10;&#10;자동 생성된 설명">
            <a:extLst>
              <a:ext uri="{FF2B5EF4-FFF2-40B4-BE49-F238E27FC236}">
                <a16:creationId xmlns:a16="http://schemas.microsoft.com/office/drawing/2014/main" id="{703BD3EA-0179-68B0-5B0A-8A84242D22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65" r="-3478"/>
          <a:stretch/>
        </p:blipFill>
        <p:spPr>
          <a:xfrm rot="5400000">
            <a:off x="6059618" y="470725"/>
            <a:ext cx="5830804" cy="5916550"/>
          </a:xfrm>
          <a:prstGeom prst="rect">
            <a:avLst/>
          </a:prstGeom>
        </p:spPr>
      </p:pic>
      <p:pic>
        <p:nvPicPr>
          <p:cNvPr id="15" name="그림 14" descr="사람, 실내이(가) 표시된 사진&#10;&#10;자동 생성된 설명">
            <a:extLst>
              <a:ext uri="{FF2B5EF4-FFF2-40B4-BE49-F238E27FC236}">
                <a16:creationId xmlns:a16="http://schemas.microsoft.com/office/drawing/2014/main" id="{009804CA-CE46-6C2D-44FD-C0D093396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11" y="289423"/>
            <a:ext cx="6279153" cy="627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6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C4FADE-315E-AAB4-32D1-5D49FFCFB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254" y="654392"/>
            <a:ext cx="5282445" cy="1773936"/>
          </a:xfrm>
        </p:spPr>
        <p:txBody>
          <a:bodyPr anchor="b">
            <a:normAutofit/>
          </a:bodyPr>
          <a:lstStyle/>
          <a:p>
            <a:r>
              <a:rPr kumimoji="1" lang="ko-KR" altLang="en-US" sz="4000" dirty="0" err="1"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금쪽이의</a:t>
            </a:r>
            <a:r>
              <a:rPr kumimoji="1" lang="ko-KR" altLang="en-US" sz="4000" dirty="0"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 기타 연주를 보며 발표를 </a:t>
            </a:r>
            <a:br>
              <a:rPr kumimoji="1" lang="en-US" altLang="ko-KR" sz="4000" dirty="0"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</a:br>
            <a:r>
              <a:rPr kumimoji="1" lang="ko-KR" altLang="en-US" sz="4000" dirty="0"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마무리하겠습니다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G_7980 2_X3gzar.mp4">
            <a:hlinkClick r:id="" action="ppaction://media"/>
            <a:extLst>
              <a:ext uri="{FF2B5EF4-FFF2-40B4-BE49-F238E27FC236}">
                <a16:creationId xmlns:a16="http://schemas.microsoft.com/office/drawing/2014/main" id="{3ACA5325-AFCF-4E72-89B6-DC2BB36B1E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5696" y="176386"/>
            <a:ext cx="4685021" cy="6244637"/>
          </a:xfrm>
        </p:spPr>
      </p:pic>
      <p:pic>
        <p:nvPicPr>
          <p:cNvPr id="6" name="새로운 녹음 77">
            <a:hlinkClick r:id="" action="ppaction://media"/>
            <a:extLst>
              <a:ext uri="{FF2B5EF4-FFF2-40B4-BE49-F238E27FC236}">
                <a16:creationId xmlns:a16="http://schemas.microsoft.com/office/drawing/2014/main" id="{33CE3AB1-B666-53BB-6764-2C5F3BD0F75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45719" y="6185930"/>
            <a:ext cx="235093" cy="23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49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9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내, 사람, 사람들, 그룹이(가) 표시된 사진&#10;&#10;자동 생성된 설명">
            <a:extLst>
              <a:ext uri="{FF2B5EF4-FFF2-40B4-BE49-F238E27FC236}">
                <a16:creationId xmlns:a16="http://schemas.microsoft.com/office/drawing/2014/main" id="{42967ABA-356C-DB3D-1C16-FEA206370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42" b="16058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C48EC8-3175-3036-991C-D88F4EB7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가족 사진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17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내, 사람, 사람들, 그룹이(가) 표시된 사진&#10;&#10;자동 생성된 설명">
            <a:extLst>
              <a:ext uri="{FF2B5EF4-FFF2-40B4-BE49-F238E27FC236}">
                <a16:creationId xmlns:a16="http://schemas.microsoft.com/office/drawing/2014/main" id="{42967ABA-356C-DB3D-1C16-FEA206370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42" b="16058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FC48EC8-3175-3036-991C-D88F4EB7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가족 사진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7978B4-4DFC-7DB7-2210-B86CAE48A752}"/>
              </a:ext>
            </a:extLst>
          </p:cNvPr>
          <p:cNvSpPr/>
          <p:nvPr/>
        </p:nvSpPr>
        <p:spPr>
          <a:xfrm>
            <a:off x="0" y="0"/>
            <a:ext cx="12190476" cy="6858000"/>
          </a:xfrm>
          <a:prstGeom prst="rect">
            <a:avLst/>
          </a:prstGeom>
          <a:solidFill>
            <a:schemeClr val="bg1">
              <a:alpha val="529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060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실내, 사람, 사람들, 그룹이(가) 표시된 사진&#10;&#10;자동 생성된 설명">
            <a:extLst>
              <a:ext uri="{FF2B5EF4-FFF2-40B4-BE49-F238E27FC236}">
                <a16:creationId xmlns:a16="http://schemas.microsoft.com/office/drawing/2014/main" id="{483BA77A-09AE-58B4-6095-DC4ACC274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49" b="16065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DA05E06-EFFE-1CE1-6126-CE963A305E07}"/>
              </a:ext>
            </a:extLst>
          </p:cNvPr>
          <p:cNvSpPr/>
          <p:nvPr/>
        </p:nvSpPr>
        <p:spPr>
          <a:xfrm>
            <a:off x="0" y="0"/>
            <a:ext cx="12190476" cy="6858000"/>
          </a:xfrm>
          <a:prstGeom prst="rect">
            <a:avLst/>
          </a:prstGeom>
          <a:solidFill>
            <a:schemeClr val="bg1">
              <a:alpha val="529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3" name="내용 개체 틀 4" descr="실내, 사람, 사람들, 그룹이(가) 표시된 사진&#10;&#10;자동 생성된 설명">
            <a:extLst>
              <a:ext uri="{FF2B5EF4-FFF2-40B4-BE49-F238E27FC236}">
                <a16:creationId xmlns:a16="http://schemas.microsoft.com/office/drawing/2014/main" id="{03583599-09A5-1AE9-560B-1E7EB065D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37" t="27607" r="39800" b="48723"/>
          <a:stretch/>
        </p:blipFill>
        <p:spPr>
          <a:xfrm>
            <a:off x="5181598" y="1724978"/>
            <a:ext cx="2165131" cy="2163849"/>
          </a:xfrm>
          <a:prstGeom prst="ellipse">
            <a:avLst/>
          </a:prstGeom>
        </p:spPr>
      </p:pic>
      <p:sp>
        <p:nvSpPr>
          <p:cNvPr id="14" name="모서리가 접힌 도형[F] 13">
            <a:extLst>
              <a:ext uri="{FF2B5EF4-FFF2-40B4-BE49-F238E27FC236}">
                <a16:creationId xmlns:a16="http://schemas.microsoft.com/office/drawing/2014/main" id="{2957D431-7E70-5B77-B689-4E370E16A5BB}"/>
              </a:ext>
            </a:extLst>
          </p:cNvPr>
          <p:cNvSpPr/>
          <p:nvPr/>
        </p:nvSpPr>
        <p:spPr>
          <a:xfrm>
            <a:off x="337851" y="3428359"/>
            <a:ext cx="4823792" cy="2623931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C92BAE-2A55-9769-3329-38324CE6E3CE}"/>
              </a:ext>
            </a:extLst>
          </p:cNvPr>
          <p:cNvSpPr txBox="1"/>
          <p:nvPr/>
        </p:nvSpPr>
        <p:spPr>
          <a:xfrm>
            <a:off x="828182" y="3586162"/>
            <a:ext cx="38431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&lt;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아빠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&gt;</a:t>
            </a:r>
          </a:p>
          <a:p>
            <a:pPr algn="ctr"/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이름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권채린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별명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실세채린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성격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항상 우리 가족들을 가장 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먼저 챙겨주는 자상 그 잡채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!!</a:t>
            </a:r>
          </a:p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특징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하지만 곧 핀란드로 유학 예정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,,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69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0" decel="100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50" decel="100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50" decel="100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50" decel="100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내, 사람, 사람들, 그룹이(가) 표시된 사진&#10;&#10;자동 생성된 설명">
            <a:extLst>
              <a:ext uri="{FF2B5EF4-FFF2-40B4-BE49-F238E27FC236}">
                <a16:creationId xmlns:a16="http://schemas.microsoft.com/office/drawing/2014/main" id="{483BA77A-09AE-58B4-6095-DC4ACC274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49" b="16065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DA05E06-EFFE-1CE1-6126-CE963A305E07}"/>
              </a:ext>
            </a:extLst>
          </p:cNvPr>
          <p:cNvSpPr/>
          <p:nvPr/>
        </p:nvSpPr>
        <p:spPr>
          <a:xfrm>
            <a:off x="0" y="0"/>
            <a:ext cx="12190476" cy="6858000"/>
          </a:xfrm>
          <a:prstGeom prst="rect">
            <a:avLst/>
          </a:prstGeom>
          <a:solidFill>
            <a:schemeClr val="bg1">
              <a:alpha val="529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3" name="내용 개체 틀 4" descr="실내, 사람, 사람들, 그룹이(가) 표시된 사진&#10;&#10;자동 생성된 설명">
            <a:extLst>
              <a:ext uri="{FF2B5EF4-FFF2-40B4-BE49-F238E27FC236}">
                <a16:creationId xmlns:a16="http://schemas.microsoft.com/office/drawing/2014/main" id="{03583599-09A5-1AE9-560B-1E7EB065D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32" t="33116" r="8705" b="43214"/>
          <a:stretch/>
        </p:blipFill>
        <p:spPr>
          <a:xfrm>
            <a:off x="8943542" y="2228561"/>
            <a:ext cx="2165131" cy="2163849"/>
          </a:xfrm>
          <a:prstGeom prst="ellipse">
            <a:avLst/>
          </a:prstGeom>
        </p:spPr>
      </p:pic>
      <p:sp>
        <p:nvSpPr>
          <p:cNvPr id="2" name="모서리가 접힌 도형[F] 1">
            <a:extLst>
              <a:ext uri="{FF2B5EF4-FFF2-40B4-BE49-F238E27FC236}">
                <a16:creationId xmlns:a16="http://schemas.microsoft.com/office/drawing/2014/main" id="{3785FD8A-E5D4-98CC-609B-C424C53C576D}"/>
              </a:ext>
            </a:extLst>
          </p:cNvPr>
          <p:cNvSpPr/>
          <p:nvPr/>
        </p:nvSpPr>
        <p:spPr>
          <a:xfrm>
            <a:off x="3683342" y="1998519"/>
            <a:ext cx="4823792" cy="2623931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1A3DB-E6F3-B733-16C7-999C5FA73D26}"/>
              </a:ext>
            </a:extLst>
          </p:cNvPr>
          <p:cNvSpPr txBox="1"/>
          <p:nvPr/>
        </p:nvSpPr>
        <p:spPr>
          <a:xfrm>
            <a:off x="4127290" y="2294821"/>
            <a:ext cx="3935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&lt;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엄마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&gt;</a:t>
            </a:r>
          </a:p>
          <a:p>
            <a:pPr algn="ctr"/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이름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김민정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별명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허허민정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성격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누구나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!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언제나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!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기대고 싶은 어머니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특징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공 굴리기 게임을 좋아함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61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5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내, 사람, 사람들, 그룹이(가) 표시된 사진&#10;&#10;자동 생성된 설명">
            <a:extLst>
              <a:ext uri="{FF2B5EF4-FFF2-40B4-BE49-F238E27FC236}">
                <a16:creationId xmlns:a16="http://schemas.microsoft.com/office/drawing/2014/main" id="{483BA77A-09AE-58B4-6095-DC4ACC274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49" b="16065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DA05E06-EFFE-1CE1-6126-CE963A305E07}"/>
              </a:ext>
            </a:extLst>
          </p:cNvPr>
          <p:cNvSpPr/>
          <p:nvPr/>
        </p:nvSpPr>
        <p:spPr>
          <a:xfrm>
            <a:off x="0" y="0"/>
            <a:ext cx="12190476" cy="6858000"/>
          </a:xfrm>
          <a:prstGeom prst="rect">
            <a:avLst/>
          </a:prstGeom>
          <a:solidFill>
            <a:schemeClr val="bg1">
              <a:alpha val="529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3" name="내용 개체 틀 4" descr="실내, 사람, 사람들, 그룹이(가) 표시된 사진&#10;&#10;자동 생성된 설명">
            <a:extLst>
              <a:ext uri="{FF2B5EF4-FFF2-40B4-BE49-F238E27FC236}">
                <a16:creationId xmlns:a16="http://schemas.microsoft.com/office/drawing/2014/main" id="{03583599-09A5-1AE9-560B-1E7EB065D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13" t="25722" r="67524" b="50608"/>
          <a:stretch/>
        </p:blipFill>
        <p:spPr>
          <a:xfrm>
            <a:off x="1815546" y="1499691"/>
            <a:ext cx="2165131" cy="2163849"/>
          </a:xfrm>
          <a:prstGeom prst="ellipse">
            <a:avLst/>
          </a:prstGeom>
        </p:spPr>
      </p:pic>
      <p:sp>
        <p:nvSpPr>
          <p:cNvPr id="2" name="모서리가 접힌 도형[F] 1">
            <a:extLst>
              <a:ext uri="{FF2B5EF4-FFF2-40B4-BE49-F238E27FC236}">
                <a16:creationId xmlns:a16="http://schemas.microsoft.com/office/drawing/2014/main" id="{0E604AF0-4FCC-C878-D660-720BE4EE51A9}"/>
              </a:ext>
            </a:extLst>
          </p:cNvPr>
          <p:cNvSpPr/>
          <p:nvPr/>
        </p:nvSpPr>
        <p:spPr>
          <a:xfrm>
            <a:off x="5108634" y="2581615"/>
            <a:ext cx="4823792" cy="2623931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994A6C-E57E-0900-F430-C0C2EA730DC0}"/>
              </a:ext>
            </a:extLst>
          </p:cNvPr>
          <p:cNvSpPr txBox="1"/>
          <p:nvPr/>
        </p:nvSpPr>
        <p:spPr>
          <a:xfrm>
            <a:off x="5466443" y="2877917"/>
            <a:ext cx="4108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&lt;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이모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&gt;</a:t>
            </a:r>
          </a:p>
          <a:p>
            <a:pPr algn="ctr"/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이름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김민주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별명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공주민주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성격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우리 가족 유일한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(?)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패셔니스타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특징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우리 가족의 사진 담당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08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5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내, 사람, 사람들, 그룹이(가) 표시된 사진&#10;&#10;자동 생성된 설명">
            <a:extLst>
              <a:ext uri="{FF2B5EF4-FFF2-40B4-BE49-F238E27FC236}">
                <a16:creationId xmlns:a16="http://schemas.microsoft.com/office/drawing/2014/main" id="{483BA77A-09AE-58B4-6095-DC4ACC274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49" b="16065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DA05E06-EFFE-1CE1-6126-CE963A305E07}"/>
              </a:ext>
            </a:extLst>
          </p:cNvPr>
          <p:cNvSpPr/>
          <p:nvPr/>
        </p:nvSpPr>
        <p:spPr>
          <a:xfrm>
            <a:off x="0" y="0"/>
            <a:ext cx="12190476" cy="6858000"/>
          </a:xfrm>
          <a:prstGeom prst="rect">
            <a:avLst/>
          </a:prstGeom>
          <a:solidFill>
            <a:schemeClr val="bg1">
              <a:alpha val="529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3" name="내용 개체 틀 4" descr="실내, 사람, 사람들, 그룹이(가) 표시된 사진&#10;&#10;자동 생성된 설명">
            <a:extLst>
              <a:ext uri="{FF2B5EF4-FFF2-40B4-BE49-F238E27FC236}">
                <a16:creationId xmlns:a16="http://schemas.microsoft.com/office/drawing/2014/main" id="{03583599-09A5-1AE9-560B-1E7EB065D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44" t="36159" r="48973" b="35887"/>
          <a:stretch/>
        </p:blipFill>
        <p:spPr>
          <a:xfrm>
            <a:off x="3644346" y="2493604"/>
            <a:ext cx="2557672" cy="2555474"/>
          </a:xfrm>
          <a:prstGeom prst="ellipse">
            <a:avLst/>
          </a:prstGeom>
        </p:spPr>
      </p:pic>
      <p:sp>
        <p:nvSpPr>
          <p:cNvPr id="2" name="모서리가 접힌 도형[F] 1">
            <a:extLst>
              <a:ext uri="{FF2B5EF4-FFF2-40B4-BE49-F238E27FC236}">
                <a16:creationId xmlns:a16="http://schemas.microsoft.com/office/drawing/2014/main" id="{174D5CF1-A013-DD95-72DC-9DD518802D42}"/>
              </a:ext>
            </a:extLst>
          </p:cNvPr>
          <p:cNvSpPr/>
          <p:nvPr/>
        </p:nvSpPr>
        <p:spPr>
          <a:xfrm>
            <a:off x="6784351" y="1546550"/>
            <a:ext cx="4823792" cy="2623931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9F37F-EF27-8EFA-9034-9A626D1CAF0E}"/>
              </a:ext>
            </a:extLst>
          </p:cNvPr>
          <p:cNvSpPr txBox="1"/>
          <p:nvPr/>
        </p:nvSpPr>
        <p:spPr>
          <a:xfrm>
            <a:off x="7102403" y="1818219"/>
            <a:ext cx="4187687" cy="2080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&lt;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큰딸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&gt;</a:t>
            </a:r>
          </a:p>
          <a:p>
            <a:pPr algn="ctr"/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이름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김지수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별명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바빠지수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성격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설정상 큰딸이지만 실질적 막내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특징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맨날 바쁘다며 약속잡기 어려움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,,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10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5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내, 사람, 사람들, 그룹이(가) 표시된 사진&#10;&#10;자동 생성된 설명">
            <a:extLst>
              <a:ext uri="{FF2B5EF4-FFF2-40B4-BE49-F238E27FC236}">
                <a16:creationId xmlns:a16="http://schemas.microsoft.com/office/drawing/2014/main" id="{483BA77A-09AE-58B4-6095-DC4ACC274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49" b="16065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DA05E06-EFFE-1CE1-6126-CE963A305E07}"/>
              </a:ext>
            </a:extLst>
          </p:cNvPr>
          <p:cNvSpPr/>
          <p:nvPr/>
        </p:nvSpPr>
        <p:spPr>
          <a:xfrm>
            <a:off x="0" y="-1282"/>
            <a:ext cx="12190476" cy="6858000"/>
          </a:xfrm>
          <a:prstGeom prst="rect">
            <a:avLst/>
          </a:prstGeom>
          <a:solidFill>
            <a:schemeClr val="bg1">
              <a:alpha val="529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3" name="내용 개체 틀 4" descr="실내, 사람, 사람들, 그룹이(가) 표시된 사진&#10;&#10;자동 생성된 설명">
            <a:extLst>
              <a:ext uri="{FF2B5EF4-FFF2-40B4-BE49-F238E27FC236}">
                <a16:creationId xmlns:a16="http://schemas.microsoft.com/office/drawing/2014/main" id="{03583599-09A5-1AE9-560B-1E7EB065D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92" t="33985" r="25925" b="38061"/>
          <a:stretch/>
        </p:blipFill>
        <p:spPr>
          <a:xfrm>
            <a:off x="6453806" y="2308073"/>
            <a:ext cx="2557672" cy="2555474"/>
          </a:xfrm>
          <a:prstGeom prst="ellipse">
            <a:avLst/>
          </a:prstGeom>
        </p:spPr>
      </p:pic>
      <p:sp>
        <p:nvSpPr>
          <p:cNvPr id="2" name="모서리가 접힌 도형[F] 1">
            <a:extLst>
              <a:ext uri="{FF2B5EF4-FFF2-40B4-BE49-F238E27FC236}">
                <a16:creationId xmlns:a16="http://schemas.microsoft.com/office/drawing/2014/main" id="{1AC4587F-EB47-75B6-CD71-4B67BCA8972A}"/>
              </a:ext>
            </a:extLst>
          </p:cNvPr>
          <p:cNvSpPr/>
          <p:nvPr/>
        </p:nvSpPr>
        <p:spPr>
          <a:xfrm>
            <a:off x="815017" y="2115752"/>
            <a:ext cx="4823792" cy="2623931"/>
          </a:xfrm>
          <a:prstGeom prst="foldedCorne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F77F7-CDBC-12D2-2A14-043029CE47D7}"/>
              </a:ext>
            </a:extLst>
          </p:cNvPr>
          <p:cNvSpPr txBox="1"/>
          <p:nvPr/>
        </p:nvSpPr>
        <p:spPr>
          <a:xfrm>
            <a:off x="1265591" y="2273555"/>
            <a:ext cx="3922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&lt;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막내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&gt;</a:t>
            </a:r>
          </a:p>
          <a:p>
            <a:pPr algn="ctr"/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이름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나혜인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별명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금쪽혜인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성격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웃수저를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물고 태어나 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같이 있으면 웃음 소리가 끊이질 않음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특징 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: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</a:t>
            </a:r>
            <a:r>
              <a:rPr kumimoji="1" lang="ko-KR" altLang="en-US" dirty="0" err="1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금쪽이</a:t>
            </a:r>
            <a:r>
              <a:rPr kumimoji="1" lang="en-US" altLang="ko-KR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,,</a:t>
            </a:r>
            <a:r>
              <a:rPr kumimoji="1" lang="ko-KR" altLang="en-US" dirty="0"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 한 마디로 모든 설명 가능</a:t>
            </a:r>
            <a:endParaRPr kumimoji="1" lang="en-US" altLang="ko-KR" dirty="0"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04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5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5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197C305C-0E98-44D5-A930-21F23CC52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사람, 실내, 간식용음식, 샌드위치이(가) 표시된 사진&#10;&#10;자동 생성된 설명">
            <a:extLst>
              <a:ext uri="{FF2B5EF4-FFF2-40B4-BE49-F238E27FC236}">
                <a16:creationId xmlns:a16="http://schemas.microsoft.com/office/drawing/2014/main" id="{42AC5583-D56D-C7D8-2060-9ABC74212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40" r="-2" b="1283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5" name="그림 4" descr="음식, 그릇, 다른, 여러개이(가) 표시된 사진&#10;&#10;자동 생성된 설명">
            <a:extLst>
              <a:ext uri="{FF2B5EF4-FFF2-40B4-BE49-F238E27FC236}">
                <a16:creationId xmlns:a16="http://schemas.microsoft.com/office/drawing/2014/main" id="{7FA9B6CB-BBE0-F340-A2AB-38D70752E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19" r="-1" b="-1"/>
          <a:stretch/>
        </p:blipFill>
        <p:spPr>
          <a:xfrm>
            <a:off x="6096000" y="1"/>
            <a:ext cx="6096000" cy="6858000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75FAF9-7DC1-7F8E-39F0-E59E5467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ko-KR" altLang="en-US" sz="4000" kern="1200" dirty="0">
                <a:solidFill>
                  <a:schemeClr val="tx1"/>
                </a:solidFill>
                <a:latin typeface="GyeonggiTitleVOTF Bold" panose="02020803020101020101" pitchFamily="18" charset="-127"/>
                <a:ea typeface="GyeonggiTitleVOTF Bold" panose="02020803020101020101" pitchFamily="18" charset="-127"/>
              </a:rPr>
              <a:t>첫 번째 모임</a:t>
            </a:r>
          </a:p>
        </p:txBody>
      </p:sp>
      <p:sp>
        <p:nvSpPr>
          <p:cNvPr id="20" name="Rectangle: Rounded Corners 1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48D8F6-2C70-52E8-BF11-38D8A9AAE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568063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 latinLnBrk="0">
              <a:buNone/>
            </a:pPr>
            <a:r>
              <a:rPr kumimoji="1" lang="ko-KR" altLang="en-US" sz="2000" kern="1200" dirty="0">
                <a:solidFill>
                  <a:schemeClr val="bg1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중간 끝나고 닥터로빈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8023E3-23CF-7E07-709C-D2EA6E73F0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57" t="12991" r="16604" b="13227"/>
          <a:stretch/>
        </p:blipFill>
        <p:spPr>
          <a:xfrm rot="5400000">
            <a:off x="2783303" y="-183890"/>
            <a:ext cx="6625395" cy="72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9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178</Words>
  <Application>Microsoft Macintosh PowerPoint</Application>
  <PresentationFormat>와이드스크린</PresentationFormat>
  <Paragraphs>47</Paragraphs>
  <Slides>12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맑은 고딕</vt:lpstr>
      <vt:lpstr>GyeonggiTitleOTF Medium</vt:lpstr>
      <vt:lpstr>GyeonggiTitleVOTF Bold</vt:lpstr>
      <vt:lpstr>Arial</vt:lpstr>
      <vt:lpstr>Avenir Next LT Pro</vt:lpstr>
      <vt:lpstr>Calibri</vt:lpstr>
      <vt:lpstr>Tw Cen MT</vt:lpstr>
      <vt:lpstr>Office 테마 2013 - 2022</vt:lpstr>
      <vt:lpstr>친해져보자 2조 - 가족 모임</vt:lpstr>
      <vt:lpstr>가족 사진</vt:lpstr>
      <vt:lpstr>가족 사진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첫 번째 모임</vt:lpstr>
      <vt:lpstr>PowerPoint 프레젠테이션</vt:lpstr>
      <vt:lpstr>PowerPoint 프레젠테이션</vt:lpstr>
      <vt:lpstr>금쪽이의 기타 연주를 보며 발표를  마무리하겠습니다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친해져보자 2조 - 가족 모임</dc:title>
  <dc:creator>김지수(컴퓨터공학전공)</dc:creator>
  <cp:lastModifiedBy>김지수(컴퓨터공학전공)</cp:lastModifiedBy>
  <cp:revision>2</cp:revision>
  <dcterms:created xsi:type="dcterms:W3CDTF">2022-12-25T11:22:30Z</dcterms:created>
  <dcterms:modified xsi:type="dcterms:W3CDTF">2022-12-25T14:07:58Z</dcterms:modified>
</cp:coreProperties>
</file>